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50" d="100"/>
          <a:sy n="150" d="100"/>
        </p:scale>
        <p:origin x="1376" y="9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  <p:pic>
        <p:nvPicPr>
          <p:cNvPr id="7" name="Picture 6" descr="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A4AE0420-A953-434A-B550-3A08192BB37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7" r="6861" b="6230"/>
          <a:stretch/>
        </p:blipFill>
        <p:spPr>
          <a:xfrm>
            <a:off x="0" y="771549"/>
            <a:ext cx="5705889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9826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7483</TotalTime>
  <Words>670</Words>
  <Application>Microsoft Office PowerPoint</Application>
  <PresentationFormat>On-screen Show (16:9)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OPARTGT017 JIRAH AMMUNITION FACTORY</vt:lpstr>
      <vt:lpstr>OPARTGT017 JIRAH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418</cp:revision>
  <dcterms:created xsi:type="dcterms:W3CDTF">2019-03-12T22:01:00Z</dcterms:created>
  <dcterms:modified xsi:type="dcterms:W3CDTF">2021-12-29T16:55:19Z</dcterms:modified>
</cp:coreProperties>
</file>